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41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png>
</file>

<file path=ppt/media/image11.jp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FA48E3-15BD-A445-B7D6-20B11753FFA3}" type="datetimeFigureOut">
              <a:rPr lang="en-US" smtClean="0"/>
              <a:t>5/28/19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D56544-C885-EC41-9E9C-05F532281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92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2759" y="-635800"/>
            <a:ext cx="12547158" cy="83752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5409" y="139148"/>
            <a:ext cx="9030031" cy="7694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Crime Rate vs Real Estate Prices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4156" y="6032764"/>
            <a:ext cx="3339548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Baltimore, MD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4331B7E-DD10-1F4E-9506-1814EED75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929" y="-635801"/>
            <a:ext cx="2106435" cy="190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59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2911B-137C-45E3-A8CC-3D984E922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874" y="609600"/>
            <a:ext cx="3428251" cy="1320800"/>
          </a:xfrm>
        </p:spPr>
        <p:txBody>
          <a:bodyPr/>
          <a:lstStyle/>
          <a:p>
            <a:r>
              <a:rPr lang="en-US" dirty="0"/>
              <a:t>The Developers</a:t>
            </a:r>
          </a:p>
        </p:txBody>
      </p:sp>
      <p:pic>
        <p:nvPicPr>
          <p:cNvPr id="5" name="Content Placeholder 4" descr="A group of people sitting at a desk&#10;&#10;Description automatically generated">
            <a:extLst>
              <a:ext uri="{FF2B5EF4-FFF2-40B4-BE49-F238E27FC236}">
                <a16:creationId xmlns:a16="http://schemas.microsoft.com/office/drawing/2014/main" id="{8A0CFE33-DC3A-4DF7-90FF-B395981CB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3397" y="1270000"/>
            <a:ext cx="7365206" cy="5523905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F5C72B0-2448-E047-943A-AA477E7AD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565" y="0"/>
            <a:ext cx="2106435" cy="19009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3C89800-9163-EA4E-AAD7-356709FAC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1"/>
            <a:ext cx="2106435" cy="19009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5515DD-A51D-4F4F-A632-520CE99B0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4957071"/>
            <a:ext cx="2106435" cy="190092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504B78-766C-334D-BED3-9109412EE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565" y="4957070"/>
            <a:ext cx="2106435" cy="190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448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Moving into a new city?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We have to find a home!</a:t>
            </a:r>
          </a:p>
          <a:p>
            <a:endParaRPr lang="en-US" sz="1800" dirty="0"/>
          </a:p>
          <a:p>
            <a:r>
              <a:rPr lang="en-US" sz="1800" dirty="0"/>
              <a:t>But what is the first thing it comes to mind before moving into a new home?</a:t>
            </a:r>
          </a:p>
          <a:p>
            <a:endParaRPr lang="en-US" sz="1800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1862" y="1769537"/>
            <a:ext cx="5703887" cy="380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8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134" y="-792015"/>
            <a:ext cx="12513734" cy="83404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52133" y="5367866"/>
            <a:ext cx="9787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 SAFE NEIGHBORHOOD!</a:t>
            </a:r>
          </a:p>
        </p:txBody>
      </p:sp>
    </p:spTree>
    <p:extLst>
      <p:ext uri="{BB962C8B-B14F-4D97-AF65-F5344CB8AC3E}">
        <p14:creationId xmlns:p14="http://schemas.microsoft.com/office/powerpoint/2010/main" val="1614117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that we gathered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decided to go with Baltimore, Maryland since it was the city with the most crime data available.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598" y="3274249"/>
            <a:ext cx="5469467" cy="312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225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 Map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66321"/>
            <a:ext cx="6909860" cy="3881437"/>
          </a:xfrm>
        </p:spPr>
      </p:pic>
      <p:sp>
        <p:nvSpPr>
          <p:cNvPr id="5" name="TextBox 4"/>
          <p:cNvSpPr txBox="1"/>
          <p:nvPr/>
        </p:nvSpPr>
        <p:spPr>
          <a:xfrm>
            <a:off x="677334" y="5672667"/>
            <a:ext cx="7213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map will show the crime visible by color through the nine categories for users to utilize</a:t>
            </a:r>
          </a:p>
        </p:txBody>
      </p:sp>
    </p:spTree>
    <p:extLst>
      <p:ext uri="{BB962C8B-B14F-4D97-AF65-F5344CB8AC3E}">
        <p14:creationId xmlns:p14="http://schemas.microsoft.com/office/powerpoint/2010/main" val="1225572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Landing Page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608666"/>
            <a:ext cx="8596312" cy="3457538"/>
          </a:xfrm>
        </p:spPr>
      </p:pic>
      <p:sp>
        <p:nvSpPr>
          <p:cNvPr id="5" name="TextBox 4"/>
          <p:cNvSpPr txBox="1"/>
          <p:nvPr/>
        </p:nvSpPr>
        <p:spPr>
          <a:xfrm>
            <a:off x="829733" y="5469467"/>
            <a:ext cx="797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selecting the region of the map, a stack chart pops up showing the type of crimes in the area. The most common one was Common Assault.</a:t>
            </a:r>
          </a:p>
        </p:txBody>
      </p:sp>
    </p:spTree>
    <p:extLst>
      <p:ext uri="{BB962C8B-B14F-4D97-AF65-F5344CB8AC3E}">
        <p14:creationId xmlns:p14="http://schemas.microsoft.com/office/powerpoint/2010/main" val="685238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an analysis, we used scatter plots to show the correlation between the housing price and the crime type.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38" y="3115732"/>
            <a:ext cx="6234782" cy="358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397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32" y="753535"/>
            <a:ext cx="7556727" cy="39031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9732" y="5181600"/>
            <a:ext cx="7196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can also zoom in to take a closer look of the data</a:t>
            </a:r>
          </a:p>
        </p:txBody>
      </p:sp>
    </p:spTree>
    <p:extLst>
      <p:ext uri="{BB962C8B-B14F-4D97-AF65-F5344CB8AC3E}">
        <p14:creationId xmlns:p14="http://schemas.microsoft.com/office/powerpoint/2010/main" val="1549067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correlations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492004"/>
            <a:ext cx="8596312" cy="3218605"/>
          </a:xfrm>
        </p:spPr>
      </p:pic>
    </p:spTree>
    <p:extLst>
      <p:ext uri="{BB962C8B-B14F-4D97-AF65-F5344CB8AC3E}">
        <p14:creationId xmlns:p14="http://schemas.microsoft.com/office/powerpoint/2010/main" val="42997146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1193</TotalTime>
  <Words>161</Words>
  <Application>Microsoft Macintosh PowerPoint</Application>
  <PresentationFormat>Widescreen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Helvetica Neue</vt:lpstr>
      <vt:lpstr>Trebuchet MS</vt:lpstr>
      <vt:lpstr>Wingdings 3</vt:lpstr>
      <vt:lpstr>Facet</vt:lpstr>
      <vt:lpstr>PowerPoint Presentation</vt:lpstr>
      <vt:lpstr>Moving into a new city?</vt:lpstr>
      <vt:lpstr>PowerPoint Presentation</vt:lpstr>
      <vt:lpstr>The data that we gathered…</vt:lpstr>
      <vt:lpstr>Leaflet Map</vt:lpstr>
      <vt:lpstr>Main Landing Page</vt:lpstr>
      <vt:lpstr>Analysis</vt:lpstr>
      <vt:lpstr>PowerPoint Presentation</vt:lpstr>
      <vt:lpstr>Table of correlations</vt:lpstr>
      <vt:lpstr>The Developers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Omar Howeedy</cp:lastModifiedBy>
  <cp:revision>14</cp:revision>
  <dcterms:created xsi:type="dcterms:W3CDTF">2019-05-28T00:56:43Z</dcterms:created>
  <dcterms:modified xsi:type="dcterms:W3CDTF">2019-05-28T21:23:50Z</dcterms:modified>
</cp:coreProperties>
</file>

<file path=docProps/thumbnail.jpeg>
</file>